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8288000" cy="10287000"/>
  <p:notesSz cx="6858000" cy="9144000"/>
  <p:embeddedFontLst>
    <p:embeddedFont>
      <p:font typeface="Canva Sans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nva Sans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7386" autoAdjust="0"/>
  </p:normalViewPr>
  <p:slideViewPr>
    <p:cSldViewPr>
      <p:cViewPr varScale="1">
        <p:scale>
          <a:sx n="59" d="100"/>
          <a:sy n="59" d="100"/>
        </p:scale>
        <p:origin x="49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214885-291A-4331-BFFE-06635B15984C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E5F5F-9575-475F-8A9C-44C25A57F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83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E5F5F-9575-475F-8A9C-44C25A57FE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13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14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20.png"/><Relationship Id="rId1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19.png"/><Relationship Id="rId5" Type="http://schemas.openxmlformats.org/officeDocument/2006/relationships/image" Target="../media/image26.png"/><Relationship Id="rId15" Type="http://schemas.openxmlformats.org/officeDocument/2006/relationships/image" Target="../media/image31.png"/><Relationship Id="rId10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30.png"/><Relationship Id="rId1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118BF6D0-377C-B1DE-506F-BA4E18F26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1"/>
            <a:ext cx="18364200" cy="1032986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45290" y="2975607"/>
            <a:ext cx="14597419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DigiSpesti</a:t>
            </a:r>
            <a:endParaRPr lang="en-US" sz="15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225468" y="5133344"/>
            <a:ext cx="9837064" cy="1659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54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Underrated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2372792-CDE4-7D0C-6DDE-1FF1DB347A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>
            <a:off x="0" y="0"/>
            <a:ext cx="4592131" cy="51726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DB71134-02ED-6772-F1D9-F3B2E28CA8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80" r="78598"/>
          <a:stretch/>
        </p:blipFill>
        <p:spPr>
          <a:xfrm>
            <a:off x="0" y="5996273"/>
            <a:ext cx="3316863" cy="42907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358A59F-EDAA-4536-FFF0-39E66E75AB4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42" t="54781" r="2764"/>
          <a:stretch/>
        </p:blipFill>
        <p:spPr>
          <a:xfrm>
            <a:off x="14258250" y="6383118"/>
            <a:ext cx="4105950" cy="3941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1E820B2-74D9-2916-DA33-7776DAC3152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57" t="1" b="54779"/>
          <a:stretch/>
        </p:blipFill>
        <p:spPr>
          <a:xfrm>
            <a:off x="12344400" y="-4761"/>
            <a:ext cx="6019800" cy="39419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3F56BC13-546D-879B-FB8C-EC1DD5C01B4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1" t="85055" r="34581"/>
          <a:stretch/>
        </p:blipFill>
        <p:spPr>
          <a:xfrm>
            <a:off x="6509472" y="8790248"/>
            <a:ext cx="4953000" cy="13607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23FC0F0-DA1E-0A7B-187E-D222A20C8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0" y="439220"/>
            <a:ext cx="3845284" cy="4250890"/>
          </a:xfrm>
          <a:custGeom>
            <a:avLst/>
            <a:gdLst/>
            <a:ahLst/>
            <a:cxnLst/>
            <a:rect l="l" t="t" r="r" b="b"/>
            <a:pathLst>
              <a:path w="3845284" h="4250890">
                <a:moveTo>
                  <a:pt x="0" y="0"/>
                </a:moveTo>
                <a:lnTo>
                  <a:pt x="3845284" y="0"/>
                </a:lnTo>
                <a:lnTo>
                  <a:pt x="3845284" y="4250890"/>
                </a:lnTo>
                <a:lnTo>
                  <a:pt x="0" y="42508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325180" y="653326"/>
            <a:ext cx="3990006" cy="3990006"/>
          </a:xfrm>
          <a:custGeom>
            <a:avLst/>
            <a:gdLst/>
            <a:ahLst/>
            <a:cxnLst/>
            <a:rect l="l" t="t" r="r" b="b"/>
            <a:pathLst>
              <a:path w="3990006" h="3990006">
                <a:moveTo>
                  <a:pt x="0" y="0"/>
                </a:moveTo>
                <a:lnTo>
                  <a:pt x="3990007" y="0"/>
                </a:lnTo>
                <a:lnTo>
                  <a:pt x="3990007" y="3990006"/>
                </a:lnTo>
                <a:lnTo>
                  <a:pt x="0" y="39900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780340" y="0"/>
            <a:ext cx="3790081" cy="4189863"/>
          </a:xfrm>
          <a:custGeom>
            <a:avLst/>
            <a:gdLst/>
            <a:ahLst/>
            <a:cxnLst/>
            <a:rect l="l" t="t" r="r" b="b"/>
            <a:pathLst>
              <a:path w="3790081" h="4189863">
                <a:moveTo>
                  <a:pt x="0" y="0"/>
                </a:moveTo>
                <a:lnTo>
                  <a:pt x="3790081" y="0"/>
                </a:lnTo>
                <a:lnTo>
                  <a:pt x="3790081" y="4189863"/>
                </a:lnTo>
                <a:lnTo>
                  <a:pt x="0" y="41898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629023" y="625955"/>
            <a:ext cx="3903068" cy="3903068"/>
          </a:xfrm>
          <a:custGeom>
            <a:avLst/>
            <a:gdLst/>
            <a:ahLst/>
            <a:cxnLst/>
            <a:rect l="l" t="t" r="r" b="b"/>
            <a:pathLst>
              <a:path w="3903068" h="3903068">
                <a:moveTo>
                  <a:pt x="0" y="0"/>
                </a:moveTo>
                <a:lnTo>
                  <a:pt x="3903068" y="0"/>
                </a:lnTo>
                <a:lnTo>
                  <a:pt x="3903068" y="3903068"/>
                </a:lnTo>
                <a:lnTo>
                  <a:pt x="0" y="39030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37281" y="3868192"/>
            <a:ext cx="2633770" cy="2633770"/>
          </a:xfrm>
          <a:custGeom>
            <a:avLst/>
            <a:gdLst/>
            <a:ahLst/>
            <a:cxnLst/>
            <a:rect l="l" t="t" r="r" b="b"/>
            <a:pathLst>
              <a:path w="2633770" h="2633770">
                <a:moveTo>
                  <a:pt x="0" y="0"/>
                </a:moveTo>
                <a:lnTo>
                  <a:pt x="2633770" y="0"/>
                </a:lnTo>
                <a:lnTo>
                  <a:pt x="2633770" y="2633770"/>
                </a:lnTo>
                <a:lnTo>
                  <a:pt x="0" y="26337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3715771" y="3620859"/>
            <a:ext cx="2829931" cy="3128436"/>
          </a:xfrm>
          <a:custGeom>
            <a:avLst/>
            <a:gdLst/>
            <a:ahLst/>
            <a:cxnLst/>
            <a:rect l="l" t="t" r="r" b="b"/>
            <a:pathLst>
              <a:path w="2829931" h="3128436">
                <a:moveTo>
                  <a:pt x="0" y="0"/>
                </a:moveTo>
                <a:lnTo>
                  <a:pt x="2829931" y="0"/>
                </a:lnTo>
                <a:lnTo>
                  <a:pt x="2829931" y="3128436"/>
                </a:lnTo>
                <a:lnTo>
                  <a:pt x="0" y="31284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6864826" y="4189863"/>
            <a:ext cx="3059767" cy="3059767"/>
          </a:xfrm>
          <a:custGeom>
            <a:avLst/>
            <a:gdLst/>
            <a:ahLst/>
            <a:cxnLst/>
            <a:rect l="l" t="t" r="r" b="b"/>
            <a:pathLst>
              <a:path w="3059767" h="3059767">
                <a:moveTo>
                  <a:pt x="0" y="0"/>
                </a:moveTo>
                <a:lnTo>
                  <a:pt x="3059767" y="0"/>
                </a:lnTo>
                <a:lnTo>
                  <a:pt x="3059767" y="3059768"/>
                </a:lnTo>
                <a:lnTo>
                  <a:pt x="0" y="30597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112970" y="4916805"/>
            <a:ext cx="2562411" cy="2562411"/>
          </a:xfrm>
          <a:custGeom>
            <a:avLst/>
            <a:gdLst/>
            <a:ahLst/>
            <a:cxnLst/>
            <a:rect l="l" t="t" r="r" b="b"/>
            <a:pathLst>
              <a:path w="2562411" h="2562411">
                <a:moveTo>
                  <a:pt x="0" y="0"/>
                </a:moveTo>
                <a:lnTo>
                  <a:pt x="2562411" y="0"/>
                </a:lnTo>
                <a:lnTo>
                  <a:pt x="2562411" y="2562411"/>
                </a:lnTo>
                <a:lnTo>
                  <a:pt x="0" y="256241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2666658" y="4064320"/>
            <a:ext cx="2684975" cy="2684975"/>
          </a:xfrm>
          <a:custGeom>
            <a:avLst/>
            <a:gdLst/>
            <a:ahLst/>
            <a:cxnLst/>
            <a:rect l="l" t="t" r="r" b="b"/>
            <a:pathLst>
              <a:path w="2684975" h="2684975">
                <a:moveTo>
                  <a:pt x="0" y="0"/>
                </a:moveTo>
                <a:lnTo>
                  <a:pt x="2684976" y="0"/>
                </a:lnTo>
                <a:lnTo>
                  <a:pt x="2684976" y="2684975"/>
                </a:lnTo>
                <a:lnTo>
                  <a:pt x="0" y="26849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822965" y="6749295"/>
            <a:ext cx="2662402" cy="2662402"/>
          </a:xfrm>
          <a:custGeom>
            <a:avLst/>
            <a:gdLst/>
            <a:ahLst/>
            <a:cxnLst/>
            <a:rect l="l" t="t" r="r" b="b"/>
            <a:pathLst>
              <a:path w="2662402" h="2662402">
                <a:moveTo>
                  <a:pt x="0" y="0"/>
                </a:moveTo>
                <a:lnTo>
                  <a:pt x="2662402" y="0"/>
                </a:lnTo>
                <a:lnTo>
                  <a:pt x="2662402" y="2662402"/>
                </a:lnTo>
                <a:lnTo>
                  <a:pt x="0" y="266240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3363646" y="6092508"/>
            <a:ext cx="3975975" cy="3975975"/>
          </a:xfrm>
          <a:custGeom>
            <a:avLst/>
            <a:gdLst/>
            <a:ahLst/>
            <a:cxnLst/>
            <a:rect l="l" t="t" r="r" b="b"/>
            <a:pathLst>
              <a:path w="3975975" h="3975975">
                <a:moveTo>
                  <a:pt x="0" y="0"/>
                </a:moveTo>
                <a:lnTo>
                  <a:pt x="3975975" y="0"/>
                </a:lnTo>
                <a:lnTo>
                  <a:pt x="3975975" y="3975976"/>
                </a:lnTo>
                <a:lnTo>
                  <a:pt x="0" y="397597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2982481" y="5596891"/>
            <a:ext cx="4605893" cy="4605893"/>
          </a:xfrm>
          <a:custGeom>
            <a:avLst/>
            <a:gdLst/>
            <a:ahLst/>
            <a:cxnLst/>
            <a:rect l="l" t="t" r="r" b="b"/>
            <a:pathLst>
              <a:path w="5253136" h="5253136">
                <a:moveTo>
                  <a:pt x="0" y="0"/>
                </a:moveTo>
                <a:lnTo>
                  <a:pt x="5253136" y="0"/>
                </a:lnTo>
                <a:lnTo>
                  <a:pt x="5253136" y="5253136"/>
                </a:lnTo>
                <a:lnTo>
                  <a:pt x="0" y="525313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2506924" y="739406"/>
            <a:ext cx="5353102" cy="5353102"/>
          </a:xfrm>
          <a:custGeom>
            <a:avLst/>
            <a:gdLst/>
            <a:ahLst/>
            <a:cxnLst/>
            <a:rect l="l" t="t" r="r" b="b"/>
            <a:pathLst>
              <a:path w="5353102" h="5353102">
                <a:moveTo>
                  <a:pt x="0" y="0"/>
                </a:moveTo>
                <a:lnTo>
                  <a:pt x="5353102" y="0"/>
                </a:lnTo>
                <a:lnTo>
                  <a:pt x="5353102" y="5353102"/>
                </a:lnTo>
                <a:lnTo>
                  <a:pt x="0" y="535310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5351634" y="3742915"/>
            <a:ext cx="2936366" cy="2936366"/>
          </a:xfrm>
          <a:custGeom>
            <a:avLst/>
            <a:gdLst/>
            <a:ahLst/>
            <a:cxnLst/>
            <a:rect l="l" t="t" r="r" b="b"/>
            <a:pathLst>
              <a:path w="2936366" h="2936366">
                <a:moveTo>
                  <a:pt x="0" y="0"/>
                </a:moveTo>
                <a:lnTo>
                  <a:pt x="2936366" y="0"/>
                </a:lnTo>
                <a:lnTo>
                  <a:pt x="2936366" y="2936366"/>
                </a:lnTo>
                <a:lnTo>
                  <a:pt x="0" y="293636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2982481" y="30163"/>
            <a:ext cx="12108914" cy="1437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42"/>
              </a:lnSpc>
            </a:pPr>
            <a:r>
              <a:rPr lang="en-US" sz="838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Byte-ове за ползване: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130E56AD-971D-04D2-C49D-C125DDE3E195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1" t="85055" r="34581"/>
          <a:stretch/>
        </p:blipFill>
        <p:spPr>
          <a:xfrm>
            <a:off x="6509472" y="8790248"/>
            <a:ext cx="4953000" cy="136073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289A9A6-16B7-70C1-E83C-730DD10AA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1"/>
            <a:ext cx="18364200" cy="1032986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289042" y="457200"/>
            <a:ext cx="11709917" cy="31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Problemi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настоящи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решения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E3F5107-8FA9-08C5-BCC2-D9D4A4A425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755"/>
          <a:stretch/>
        </p:blipFill>
        <p:spPr>
          <a:xfrm>
            <a:off x="-13395" y="33339"/>
            <a:ext cx="4966395" cy="102536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9926F1E-D8D4-86A4-194F-B0AB47B70D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20"/>
          <a:stretch/>
        </p:blipFill>
        <p:spPr>
          <a:xfrm>
            <a:off x="12344400" y="-4761"/>
            <a:ext cx="6019800" cy="103298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5CFC3BF-A2FF-9494-AB41-A7A512599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2" y="0"/>
            <a:ext cx="18288001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5492822" y="7483709"/>
            <a:ext cx="2795178" cy="3090018"/>
          </a:xfrm>
          <a:custGeom>
            <a:avLst/>
            <a:gdLst/>
            <a:ahLst/>
            <a:cxnLst/>
            <a:rect l="l" t="t" r="r" b="b"/>
            <a:pathLst>
              <a:path w="2795178" h="3090018">
                <a:moveTo>
                  <a:pt x="0" y="0"/>
                </a:moveTo>
                <a:lnTo>
                  <a:pt x="2795178" y="0"/>
                </a:lnTo>
                <a:lnTo>
                  <a:pt x="2795178" y="3090017"/>
                </a:lnTo>
                <a:lnTo>
                  <a:pt x="0" y="3090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557296" y="626248"/>
            <a:ext cx="9173409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Цел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на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проекта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564422" y="3730257"/>
            <a:ext cx="13182600" cy="4039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bg-BG" sz="9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Да помага на хората да действат по-умно с парите си</a:t>
            </a:r>
            <a:endParaRPr lang="en-US" sz="96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D5BC99A-3242-392D-2A96-E1466620CD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36" r="64130"/>
          <a:stretch/>
        </p:blipFill>
        <p:spPr>
          <a:xfrm>
            <a:off x="0" y="4287254"/>
            <a:ext cx="5791200" cy="59997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483B6AC-772B-A4BA-08CA-5DF23B0954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3" b="48398"/>
          <a:stretch/>
        </p:blipFill>
        <p:spPr>
          <a:xfrm>
            <a:off x="10847725" y="0"/>
            <a:ext cx="7451998" cy="4686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C726E33-42CE-9DDC-0979-6D9080007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541389" y="1196021"/>
            <a:ext cx="1320522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Как работи проектът?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968F124-6B5E-4A86-4C82-5DDA016741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88" r="61141"/>
          <a:stretch/>
        </p:blipFill>
        <p:spPr>
          <a:xfrm>
            <a:off x="0" y="3936563"/>
            <a:ext cx="6781800" cy="6352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A6EAE81-2134-849B-A2EA-6B0EAC63AFD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45" t="50048"/>
          <a:stretch/>
        </p:blipFill>
        <p:spPr>
          <a:xfrm>
            <a:off x="10058400" y="5387696"/>
            <a:ext cx="8229600" cy="490370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C356D2C-426E-543D-0144-8FBA3BD43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459855" y="2300950"/>
            <a:ext cx="5368290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Демо</a:t>
            </a:r>
          </a:p>
        </p:txBody>
      </p:sp>
      <p:sp>
        <p:nvSpPr>
          <p:cNvPr id="4" name="Freeform 4"/>
          <p:cNvSpPr/>
          <p:nvPr/>
        </p:nvSpPr>
        <p:spPr>
          <a:xfrm>
            <a:off x="6545736" y="4511749"/>
            <a:ext cx="5488700" cy="5488700"/>
          </a:xfrm>
          <a:custGeom>
            <a:avLst/>
            <a:gdLst/>
            <a:ahLst/>
            <a:cxnLst/>
            <a:rect l="l" t="t" r="r" b="b"/>
            <a:pathLst>
              <a:path w="5488700" h="5488700">
                <a:moveTo>
                  <a:pt x="0" y="0"/>
                </a:moveTo>
                <a:lnTo>
                  <a:pt x="5488700" y="0"/>
                </a:lnTo>
                <a:lnTo>
                  <a:pt x="5488700" y="5488700"/>
                </a:lnTo>
                <a:lnTo>
                  <a:pt x="0" y="548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D29701E-E99D-3018-1E72-0E527D4384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18"/>
          <a:stretch/>
        </p:blipFill>
        <p:spPr>
          <a:xfrm>
            <a:off x="-2" y="-1"/>
            <a:ext cx="18288001" cy="32385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1437620">
                <a:moveTo>
                  <a:pt x="0" y="0"/>
                </a:moveTo>
                <a:lnTo>
                  <a:pt x="18288000" y="0"/>
                </a:lnTo>
                <a:lnTo>
                  <a:pt x="18288000" y="11437620"/>
                </a:lnTo>
                <a:lnTo>
                  <a:pt x="0" y="11437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838200"/>
            <a:ext cx="16363116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Използвани</a:t>
            </a:r>
            <a:r>
              <a:rPr lang="en-US" sz="99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999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технологии</a:t>
            </a:r>
            <a:endParaRPr lang="en-US" sz="9999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AB61552-2B80-61E3-048E-0781041DB710}"/>
              </a:ext>
            </a:extLst>
          </p:cNvPr>
          <p:cNvSpPr txBox="1"/>
          <p:nvPr/>
        </p:nvSpPr>
        <p:spPr>
          <a:xfrm>
            <a:off x="2438400" y="3771900"/>
            <a:ext cx="14020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PHP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MySQL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JS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HTML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 smtClean="0">
                <a:solidFill>
                  <a:schemeClr val="bg1"/>
                </a:solidFill>
              </a:rPr>
              <a:t>CSS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 smtClean="0">
                <a:solidFill>
                  <a:schemeClr val="bg1"/>
                </a:solidFill>
              </a:rPr>
              <a:t>Open AI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xmlns="" id="{1E7F5E1D-0CD8-2737-D15D-E6CE45E91A7D}"/>
              </a:ext>
            </a:extLst>
          </p:cNvPr>
          <p:cNvSpPr/>
          <p:nvPr/>
        </p:nvSpPr>
        <p:spPr>
          <a:xfrm>
            <a:off x="7516194" y="1104900"/>
            <a:ext cx="8943006" cy="8943006"/>
          </a:xfrm>
          <a:custGeom>
            <a:avLst/>
            <a:gdLst/>
            <a:ahLst/>
            <a:cxnLst/>
            <a:rect l="l" t="t" r="r" b="b"/>
            <a:pathLst>
              <a:path w="3990006" h="3990006">
                <a:moveTo>
                  <a:pt x="0" y="0"/>
                </a:moveTo>
                <a:lnTo>
                  <a:pt x="3990007" y="0"/>
                </a:lnTo>
                <a:lnTo>
                  <a:pt x="3990007" y="3990006"/>
                </a:lnTo>
                <a:lnTo>
                  <a:pt x="0" y="3990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3E8D8169-51E7-7C11-4135-7215178C5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1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flipV="1">
            <a:off x="1028700" y="6112032"/>
            <a:ext cx="162306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612375" y="4803694"/>
            <a:ext cx="2616676" cy="2616676"/>
          </a:xfrm>
          <a:custGeom>
            <a:avLst/>
            <a:gdLst/>
            <a:ahLst/>
            <a:cxnLst/>
            <a:rect l="l" t="t" r="r" b="b"/>
            <a:pathLst>
              <a:path w="2616676" h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82487" y="4660098"/>
            <a:ext cx="2616676" cy="2616676"/>
          </a:xfrm>
          <a:custGeom>
            <a:avLst/>
            <a:gdLst/>
            <a:ahLst/>
            <a:cxnLst/>
            <a:rect l="l" t="t" r="r" b="b"/>
            <a:pathLst>
              <a:path w="2616676" h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342264" y="4886635"/>
            <a:ext cx="2450794" cy="2450794"/>
          </a:xfrm>
          <a:custGeom>
            <a:avLst/>
            <a:gdLst/>
            <a:ahLst/>
            <a:cxnLst/>
            <a:rect l="l" t="t" r="r" b="b"/>
            <a:pathLst>
              <a:path w="2450794" h="2450794">
                <a:moveTo>
                  <a:pt x="0" y="0"/>
                </a:moveTo>
                <a:lnTo>
                  <a:pt x="2450793" y="0"/>
                </a:lnTo>
                <a:lnTo>
                  <a:pt x="2450793" y="2450794"/>
                </a:lnTo>
                <a:lnTo>
                  <a:pt x="0" y="24507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172127" y="4171871"/>
            <a:ext cx="3452535" cy="3452535"/>
          </a:xfrm>
          <a:custGeom>
            <a:avLst/>
            <a:gdLst/>
            <a:ahLst/>
            <a:cxnLst/>
            <a:rect l="l" t="t" r="r" b="b"/>
            <a:pathLst>
              <a:path w="3452535" h="3452535">
                <a:moveTo>
                  <a:pt x="0" y="0"/>
                </a:moveTo>
                <a:lnTo>
                  <a:pt x="3452534" y="0"/>
                </a:lnTo>
                <a:lnTo>
                  <a:pt x="3452534" y="3452535"/>
                </a:lnTo>
                <a:lnTo>
                  <a:pt x="0" y="34525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392150" y="838200"/>
            <a:ext cx="11636216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Процес на работа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4215" y="7219624"/>
            <a:ext cx="3173220" cy="92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bg-BG" sz="267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Инфлация и нужда от  спестяване на пари</a:t>
            </a:r>
            <a:endParaRPr lang="en-US" sz="2677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334103" y="4038376"/>
            <a:ext cx="3173220" cy="444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bg-BG" sz="267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садфса</a:t>
            </a:r>
            <a:endParaRPr lang="en-US" sz="2677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981050" y="7363220"/>
            <a:ext cx="3173220" cy="465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Разработка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19850" y="3630303"/>
            <a:ext cx="3304812" cy="465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Предизвикателства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4638505-6D27-858B-000D-430B0CD5589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71" b="32457"/>
          <a:stretch/>
        </p:blipFill>
        <p:spPr>
          <a:xfrm>
            <a:off x="0" y="0"/>
            <a:ext cx="7467600" cy="620419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5B4BEDE-55B8-C7CC-A7F4-2DE5C1674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13CD376-7FCE-3391-82DB-9BC60A490D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56" r="59474"/>
          <a:stretch/>
        </p:blipFill>
        <p:spPr>
          <a:xfrm>
            <a:off x="-23611" y="5595740"/>
            <a:ext cx="5867400" cy="46863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2115800" y="3610203"/>
            <a:ext cx="6671837" cy="6671837"/>
          </a:xfrm>
          <a:custGeom>
            <a:avLst/>
            <a:gdLst/>
            <a:ahLst/>
            <a:cxnLst/>
            <a:rect l="l" t="t" r="r" b="b"/>
            <a:pathLst>
              <a:path w="6671837" h="6671837">
                <a:moveTo>
                  <a:pt x="0" y="0"/>
                </a:moveTo>
                <a:lnTo>
                  <a:pt x="6671836" y="0"/>
                </a:lnTo>
                <a:lnTo>
                  <a:pt x="6671836" y="6671837"/>
                </a:lnTo>
                <a:lnTo>
                  <a:pt x="0" y="66718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4967228" y="2324100"/>
            <a:ext cx="11665030" cy="5728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95400" lvl="1" indent="-647700" algn="l">
              <a:lnSpc>
                <a:spcPct val="150000"/>
              </a:lnSpc>
              <a:buFont typeface="Arial"/>
              <a:buChar char="•"/>
            </a:pPr>
            <a:r>
              <a:rPr lang="bg-BG" sz="3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Александър Георгиев 8б, </a:t>
            </a:r>
          </a:p>
          <a:p>
            <a:pPr marL="647700" lvl="1" algn="l">
              <a:lnSpc>
                <a:spcPct val="150000"/>
              </a:lnSpc>
            </a:pPr>
            <a:r>
              <a:rPr lang="bg-BG" sz="3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	   Матей Солаков 8б, </a:t>
            </a:r>
          </a:p>
          <a:p>
            <a:pPr marL="647700" lvl="1" algn="l">
              <a:lnSpc>
                <a:spcPct val="150000"/>
              </a:lnSpc>
            </a:pPr>
            <a:r>
              <a:rPr lang="bg-BG" sz="3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	   Георги Мерджанов 8б, </a:t>
            </a:r>
          </a:p>
          <a:p>
            <a:pPr marL="647700" lvl="1" algn="l">
              <a:lnSpc>
                <a:spcPct val="150000"/>
              </a:lnSpc>
            </a:pPr>
            <a:r>
              <a:rPr lang="bg-BG" sz="3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	   Владислав Дойчинов 8в, </a:t>
            </a:r>
          </a:p>
          <a:p>
            <a:pPr marL="647700" lvl="1" algn="l">
              <a:lnSpc>
                <a:spcPct val="150000"/>
              </a:lnSpc>
            </a:pPr>
            <a:r>
              <a:rPr lang="bg-BG" sz="3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	   Стефан Петков 8а</a:t>
            </a:r>
            <a:endParaRPr lang="en-US" sz="36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295400" lvl="1" indent="-647700" algn="l">
              <a:lnSpc>
                <a:spcPct val="150000"/>
              </a:lnSpc>
              <a:buFont typeface="Arial"/>
              <a:buChar char="•"/>
            </a:pPr>
            <a:r>
              <a:rPr lang="bg-BG" sz="3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Антонио Милев (ментор)</a:t>
            </a:r>
          </a:p>
          <a:p>
            <a:pPr marL="1295400" lvl="1" indent="-647700" algn="l">
              <a:lnSpc>
                <a:spcPct val="150000"/>
              </a:lnSpc>
              <a:buFont typeface="Arial"/>
              <a:buChar char="•"/>
            </a:pPr>
            <a:r>
              <a:rPr lang="bg-BG" sz="3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Редица технологии и работа в екип</a:t>
            </a:r>
            <a:endParaRPr lang="en-US" sz="36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326721" y="497583"/>
            <a:ext cx="13634558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Вашето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преживяване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5CA9028-3D60-9120-1ABD-81777B14A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338438" y="3121025"/>
            <a:ext cx="11611124" cy="383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Благодарим ви </a:t>
            </a:r>
          </a:p>
          <a:p>
            <a:pPr algn="ctr">
              <a:lnSpc>
                <a:spcPts val="15400"/>
              </a:lnSpc>
            </a:pPr>
            <a:r>
              <a:rPr lang="en-US" sz="11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за вниманието!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B6BF7FD-A4E0-6568-495D-B1ED7A3CE6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 rot="5400000">
            <a:off x="12616824" y="-337175"/>
            <a:ext cx="5334000" cy="60083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8CFFAAD-7FA7-87D6-20E9-0D025C4094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 rot="16200000" flipH="1">
            <a:off x="439754" y="-432722"/>
            <a:ext cx="5128846" cy="60083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2FD8D48-E29A-D65E-E982-6DF7BFF8D2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1" t="85055" r="34581"/>
          <a:stretch/>
        </p:blipFill>
        <p:spPr>
          <a:xfrm>
            <a:off x="6509472" y="8790248"/>
            <a:ext cx="4953000" cy="136073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62</Words>
  <Application>Microsoft Office PowerPoint</Application>
  <PresentationFormat>Custom</PresentationFormat>
  <Paragraphs>32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Canva Sans</vt:lpstr>
      <vt:lpstr>Calibri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HT11</dc:title>
  <cp:lastModifiedBy>Microsoft account</cp:lastModifiedBy>
  <cp:revision>55</cp:revision>
  <dcterms:created xsi:type="dcterms:W3CDTF">2006-08-16T00:00:00Z</dcterms:created>
  <dcterms:modified xsi:type="dcterms:W3CDTF">2025-03-20T17:13:34Z</dcterms:modified>
  <dc:identifier>DAGdruyBmFc</dc:identifier>
</cp:coreProperties>
</file>